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2621" y="3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10/5/2023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10/5/2023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4763"/>
            <a:ext cx="10704513" cy="1513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10/5/2023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CROWDPOLICY DIGITAL PARTICIPATOY SERVICES PCP based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Attica region, has joined the Action “Digital Step”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upgrading of very small, small and medium - 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49.800€ out of which 24.900€ is 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5433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for office applications, web development, e-shop services etc. 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new personnel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20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197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Theodoros Arnaoutoglou</cp:lastModifiedBy>
  <cp:revision>65</cp:revision>
  <dcterms:created xsi:type="dcterms:W3CDTF">2018-02-13T12:16:57Z</dcterms:created>
  <dcterms:modified xsi:type="dcterms:W3CDTF">2023-05-10T13:34:52Z</dcterms:modified>
</cp:coreProperties>
</file>