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10/5/2023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10/5/2023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10704513" cy="151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CROWDPOLICY DIGITAL PARTICIPATOY SERVICES PCP based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Attica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49.800€ out of which 24.900€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43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197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Theodoros Arnaoutoglou</cp:lastModifiedBy>
  <cp:revision>65</cp:revision>
  <dcterms:created xsi:type="dcterms:W3CDTF">2018-02-13T12:16:57Z</dcterms:created>
  <dcterms:modified xsi:type="dcterms:W3CDTF">2023-05-10T13:34:52Z</dcterms:modified>
</cp:coreProperties>
</file>