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10/5/2023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CROWDPOLICY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ΨΗΦΙΑΚΕΣ ΣΥΜΜΕΤΟΧΙΚΕΣ ΥΠΗΡΕΣΙΕΣ ΙΚΕ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Αττικής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49.800€ εκ των οποίων η δημόσια δαπάνη ανέρχεται σε 24.900€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196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Theodoros Arnaoutoglou</cp:lastModifiedBy>
  <cp:revision>45</cp:revision>
  <dcterms:created xsi:type="dcterms:W3CDTF">2018-02-13T12:16:57Z</dcterms:created>
  <dcterms:modified xsi:type="dcterms:W3CDTF">2023-05-10T14:08:02Z</dcterms:modified>
</cp:coreProperties>
</file>